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4" r:id="rId5"/>
    <p:sldId id="259" r:id="rId6"/>
    <p:sldId id="261" r:id="rId7"/>
    <p:sldId id="273" r:id="rId8"/>
    <p:sldId id="274" r:id="rId9"/>
    <p:sldId id="275" r:id="rId10"/>
    <p:sldId id="263" r:id="rId11"/>
    <p:sldId id="281" r:id="rId12"/>
    <p:sldId id="265" r:id="rId13"/>
    <p:sldId id="283" r:id="rId14"/>
    <p:sldId id="284" r:id="rId15"/>
    <p:sldId id="266" r:id="rId16"/>
    <p:sldId id="268" r:id="rId17"/>
    <p:sldId id="267" r:id="rId18"/>
    <p:sldId id="282" r:id="rId19"/>
    <p:sldId id="285" r:id="rId20"/>
    <p:sldId id="269" r:id="rId21"/>
    <p:sldId id="287" r:id="rId22"/>
    <p:sldId id="286" r:id="rId23"/>
    <p:sldId id="270" r:id="rId24"/>
    <p:sldId id="271" r:id="rId25"/>
    <p:sldId id="288" r:id="rId26"/>
    <p:sldId id="272" r:id="rId27"/>
    <p:sldId id="276" r:id="rId28"/>
    <p:sldId id="278" r:id="rId29"/>
    <p:sldId id="277" r:id="rId30"/>
    <p:sldId id="279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  <a:srgbClr val="FFCDCD"/>
    <a:srgbClr val="CC0000"/>
    <a:srgbClr val="FFB9B9"/>
    <a:srgbClr val="FF9393"/>
    <a:srgbClr val="DFF0D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6" autoAdjust="0"/>
    <p:restoredTop sz="92095" autoAdjust="0"/>
  </p:normalViewPr>
  <p:slideViewPr>
    <p:cSldViewPr snapToGrid="0">
      <p:cViewPr varScale="1">
        <p:scale>
          <a:sx n="102" d="100"/>
          <a:sy n="102" d="100"/>
        </p:scale>
        <p:origin x="-76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D38B9-07FA-455F-B297-A8D5317EDFF7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CC7EB-52A9-4981-8338-42F1D75525C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795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Fijar la barra lateral y cambiar color a gris claro</a:t>
            </a:r>
          </a:p>
          <a:p>
            <a:r>
              <a:rPr lang="es-MX" dirty="0"/>
              <a:t>Centrara el banner y poner fondo transparente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6592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limpia la carga al hacer un nuevo catalogo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9334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esta la opción de eliminar campos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575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Fijar la barra lateral y cambiar color a gris claro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757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 pide algún campo obligatorio que no se cual es</a:t>
            </a:r>
          </a:p>
          <a:p>
            <a:r>
              <a:rPr lang="es-MX" dirty="0"/>
              <a:t>La alerta está </a:t>
            </a:r>
            <a:r>
              <a:rPr lang="es-MX" dirty="0" err="1"/>
              <a:t>desfazada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589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 abrir ORGANIZACIÓN te debe de cargar TODAS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92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me deja dar de alta nivel 2</a:t>
            </a:r>
          </a:p>
          <a:p>
            <a:r>
              <a:rPr lang="es-MX" dirty="0"/>
              <a:t>Al dar de alta de nuevo, no borra</a:t>
            </a:r>
          </a:p>
          <a:p>
            <a:r>
              <a:rPr lang="es-MX" dirty="0"/>
              <a:t>No </a:t>
            </a:r>
            <a:r>
              <a:rPr lang="es-MX" dirty="0" err="1"/>
              <a:t>actualzia</a:t>
            </a:r>
            <a:r>
              <a:rPr lang="es-MX" dirty="0"/>
              <a:t> las nuevas altas hasta que se da </a:t>
            </a:r>
            <a:r>
              <a:rPr lang="es-MX" dirty="0" err="1"/>
              <a:t>click</a:t>
            </a:r>
            <a:r>
              <a:rPr lang="es-MX" dirty="0"/>
              <a:t> en la parte azul de Nivel 1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7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Manda error, no deja cargar nivel 2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2229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541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Agregué un puesto y no me actualizó la lista</a:t>
            </a:r>
          </a:p>
          <a:p>
            <a:r>
              <a:rPr lang="es-MX" dirty="0"/>
              <a:t>Aparecen como Tipos de Usuario P1, P2 y P3</a:t>
            </a:r>
          </a:p>
          <a:p>
            <a:r>
              <a:rPr lang="es-MX" dirty="0"/>
              <a:t>No funciona el buscador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3178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CC7EB-52A9-4981-8338-42F1D75525C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48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72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375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66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05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952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405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459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289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647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822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914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58A20-F108-4C29-A80B-F45D9FB4CD5D}" type="datetimeFigureOut">
              <a:rPr lang="en-US" smtClean="0"/>
              <a:pPr/>
              <a:t>8/10/2017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F71DE-6700-4294-AA98-E39D8B2224D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306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222171" y="707571"/>
            <a:ext cx="1785258" cy="35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5007429" y="707571"/>
            <a:ext cx="377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Pasar texto a mayúsculas y minúsculas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696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9517" y="1122230"/>
            <a:ext cx="2283509" cy="234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2606456" y="1122230"/>
            <a:ext cx="378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Inicio / Configuración / Organización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42958" y="1566260"/>
            <a:ext cx="139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Organización</a:t>
            </a:r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3532579" y="2244460"/>
            <a:ext cx="378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Quitar mayúsculas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22C3C1AC-62D9-4EBA-93E7-BF34F1F9C087}"/>
              </a:ext>
            </a:extLst>
          </p:cNvPr>
          <p:cNvSpPr txBox="1"/>
          <p:nvPr/>
        </p:nvSpPr>
        <p:spPr>
          <a:xfrm>
            <a:off x="242958" y="4355218"/>
            <a:ext cx="494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AL ABRIR ORGANIZACIÓN DEBERÁ CAGAR TODAS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30740672-769B-4735-8495-B7549B862CDB}"/>
              </a:ext>
            </a:extLst>
          </p:cNvPr>
          <p:cNvSpPr txBox="1"/>
          <p:nvPr/>
        </p:nvSpPr>
        <p:spPr>
          <a:xfrm>
            <a:off x="1440935" y="2688490"/>
            <a:ext cx="303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CAMBIAR SELECCIONE POR “-”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41CFDADD-F378-40AB-8804-E0E35AAA354A}"/>
              </a:ext>
            </a:extLst>
          </p:cNvPr>
          <p:cNvSpPr txBox="1"/>
          <p:nvPr/>
        </p:nvSpPr>
        <p:spPr>
          <a:xfrm>
            <a:off x="6554638" y="2688490"/>
            <a:ext cx="378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Ajustar tamaño de la caja de buscador y tipo de usuario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69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87779D8-497D-4F87-A0B8-370537F820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7CD09B3-46B7-46EA-972B-76DE813D033F}"/>
              </a:ext>
            </a:extLst>
          </p:cNvPr>
          <p:cNvSpPr txBox="1"/>
          <p:nvPr/>
        </p:nvSpPr>
        <p:spPr>
          <a:xfrm>
            <a:off x="1161350" y="3588401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Agregar pantalla de CONSULTA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3F8F778F-05AB-490A-A223-0C794268C4EC}"/>
              </a:ext>
            </a:extLst>
          </p:cNvPr>
          <p:cNvCxnSpPr/>
          <p:nvPr/>
        </p:nvCxnSpPr>
        <p:spPr>
          <a:xfrm>
            <a:off x="1828800" y="4387174"/>
            <a:ext cx="1147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3351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0469A70-5A57-4F31-B536-C702FF1770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6456" r="8398" b="6407"/>
          <a:stretch/>
        </p:blipFill>
        <p:spPr>
          <a:xfrm>
            <a:off x="1482570" y="0"/>
            <a:ext cx="9161757" cy="641855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63EAF06-1F26-49A4-BACA-570332337380}"/>
              </a:ext>
            </a:extLst>
          </p:cNvPr>
          <p:cNvSpPr/>
          <p:nvPr/>
        </p:nvSpPr>
        <p:spPr>
          <a:xfrm>
            <a:off x="5530788" y="1509204"/>
            <a:ext cx="1109709" cy="19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63054C0-743A-48A6-827A-19BB442D28CD}"/>
              </a:ext>
            </a:extLst>
          </p:cNvPr>
          <p:cNvSpPr txBox="1"/>
          <p:nvPr/>
        </p:nvSpPr>
        <p:spPr>
          <a:xfrm>
            <a:off x="6845416" y="1335181"/>
            <a:ext cx="2665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Quitar titulo </a:t>
            </a:r>
            <a:r>
              <a:rPr lang="es-MX" dirty="0" err="1">
                <a:solidFill>
                  <a:srgbClr val="FF0000"/>
                </a:solidFill>
              </a:rPr>
              <a:t>Bancremex</a:t>
            </a:r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Texto: Nueva </a:t>
            </a:r>
            <a:r>
              <a:rPr lang="es-MX" dirty="0" err="1">
                <a:solidFill>
                  <a:srgbClr val="FF0000"/>
                </a:solidFill>
              </a:rPr>
              <a:t>Organziación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132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AA285E68-9C90-46FC-BC49-E7DB9A38B4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D67AC688-F7E0-41B4-B25D-AB57F619BFBF}"/>
              </a:ext>
            </a:extLst>
          </p:cNvPr>
          <p:cNvSpPr txBox="1"/>
          <p:nvPr/>
        </p:nvSpPr>
        <p:spPr>
          <a:xfrm>
            <a:off x="7974418" y="2782669"/>
            <a:ext cx="409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Cuando en Nivel 1 no puedes dar de alta, </a:t>
            </a:r>
          </a:p>
          <a:p>
            <a:r>
              <a:rPr lang="es-MX" dirty="0">
                <a:solidFill>
                  <a:srgbClr val="FF0000"/>
                </a:solidFill>
              </a:rPr>
              <a:t>no debe de aparecer la opción de crear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E503CB63-82EC-4886-82D1-294BAB2F84A9}"/>
              </a:ext>
            </a:extLst>
          </p:cNvPr>
          <p:cNvCxnSpPr/>
          <p:nvPr/>
        </p:nvCxnSpPr>
        <p:spPr>
          <a:xfrm>
            <a:off x="5924145" y="3180945"/>
            <a:ext cx="1624519" cy="248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562AC4BB-F97C-4A29-9CD9-025DC11B5737}"/>
              </a:ext>
            </a:extLst>
          </p:cNvPr>
          <p:cNvCxnSpPr/>
          <p:nvPr/>
        </p:nvCxnSpPr>
        <p:spPr>
          <a:xfrm flipH="1">
            <a:off x="5885234" y="3105834"/>
            <a:ext cx="1614792" cy="4350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638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B3E6ADFA-AD48-4B22-8D97-0715B32B6E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6113" y="186437"/>
            <a:ext cx="5715000" cy="52101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44D8C1D-6206-4A2B-9E11-63714ECCFF95}"/>
              </a:ext>
            </a:extLst>
          </p:cNvPr>
          <p:cNvSpPr txBox="1"/>
          <p:nvPr/>
        </p:nvSpPr>
        <p:spPr>
          <a:xfrm>
            <a:off x="457878" y="279387"/>
            <a:ext cx="186621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Cambio de diseño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BBDAB2D-F754-4C61-98CB-FFE90B3B0ACF}"/>
              </a:ext>
            </a:extLst>
          </p:cNvPr>
          <p:cNvSpPr txBox="1"/>
          <p:nvPr/>
        </p:nvSpPr>
        <p:spPr>
          <a:xfrm>
            <a:off x="9374221" y="2778869"/>
            <a:ext cx="2175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Separación entre selección </a:t>
            </a:r>
          </a:p>
          <a:p>
            <a:r>
              <a:rPr lang="es-MX" sz="1400" dirty="0"/>
              <a:t>y crear nuevo</a:t>
            </a:r>
            <a:endParaRPr lang="en-US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37C9D2D-6E7F-453A-9C83-05746DDC2842}"/>
              </a:ext>
            </a:extLst>
          </p:cNvPr>
          <p:cNvSpPr txBox="1"/>
          <p:nvPr/>
        </p:nvSpPr>
        <p:spPr>
          <a:xfrm>
            <a:off x="9345964" y="3573294"/>
            <a:ext cx="2710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Función: Crear nuevo</a:t>
            </a:r>
          </a:p>
          <a:p>
            <a:r>
              <a:rPr lang="es-MX" sz="1400" dirty="0"/>
              <a:t>1.- Al dar en el + “crear nuevo” se guarda la nueva ubicación</a:t>
            </a:r>
          </a:p>
          <a:p>
            <a:r>
              <a:rPr lang="es-MX" sz="1400" dirty="0"/>
              <a:t>2. Aparece la alerta</a:t>
            </a:r>
          </a:p>
          <a:p>
            <a:r>
              <a:rPr lang="es-MX" sz="1400" dirty="0"/>
              <a:t>3. Aparece como seleccionada arriba</a:t>
            </a:r>
            <a:endParaRPr lang="en-US" sz="1400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xmlns="" id="{6E795E80-D1C0-46A8-AEEA-E178C00C7181}"/>
              </a:ext>
            </a:extLst>
          </p:cNvPr>
          <p:cNvCxnSpPr>
            <a:cxnSpLocks/>
          </p:cNvCxnSpPr>
          <p:nvPr/>
        </p:nvCxnSpPr>
        <p:spPr>
          <a:xfrm flipH="1">
            <a:off x="6698974" y="1428213"/>
            <a:ext cx="2493664" cy="21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xmlns="" id="{AF6AC4A6-1319-4F7F-9B2B-271D23933701}"/>
              </a:ext>
            </a:extLst>
          </p:cNvPr>
          <p:cNvCxnSpPr>
            <a:cxnSpLocks/>
          </p:cNvCxnSpPr>
          <p:nvPr/>
        </p:nvCxnSpPr>
        <p:spPr>
          <a:xfrm flipV="1">
            <a:off x="2817778" y="4377447"/>
            <a:ext cx="961418" cy="71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5A6C4CD-5113-420B-8AE0-B99F8226CFC9}"/>
              </a:ext>
            </a:extLst>
          </p:cNvPr>
          <p:cNvSpPr txBox="1"/>
          <p:nvPr/>
        </p:nvSpPr>
        <p:spPr>
          <a:xfrm>
            <a:off x="1032632" y="5088835"/>
            <a:ext cx="1706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Alerta “Crear nuevo”</a:t>
            </a:r>
            <a:endParaRPr lang="en-U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F029D3D7-9DA4-4DBB-A9F0-63918AA87618}"/>
              </a:ext>
            </a:extLst>
          </p:cNvPr>
          <p:cNvSpPr txBox="1"/>
          <p:nvPr/>
        </p:nvSpPr>
        <p:spPr>
          <a:xfrm>
            <a:off x="9345964" y="2146852"/>
            <a:ext cx="285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Seleccionas Siguiente y pasas al siguiente nivel</a:t>
            </a:r>
            <a:endParaRPr lang="en-US" sz="1400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xmlns="" id="{D1D28F2C-05E1-46BD-9B7F-D4901E80F5A1}"/>
              </a:ext>
            </a:extLst>
          </p:cNvPr>
          <p:cNvCxnSpPr>
            <a:stCxn id="9" idx="1"/>
          </p:cNvCxnSpPr>
          <p:nvPr/>
        </p:nvCxnSpPr>
        <p:spPr>
          <a:xfrm flipH="1">
            <a:off x="8100392" y="2408462"/>
            <a:ext cx="1245572" cy="25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xmlns="" id="{3AFB759D-0303-485A-BAA7-9C2E82819F9F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8090453" y="2912165"/>
            <a:ext cx="1283768" cy="12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xmlns="" id="{FE0B284B-BABE-41CE-B97D-C3FA9A61462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331226" y="3697358"/>
            <a:ext cx="3014738" cy="56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E4981716-FDB1-44D1-AE36-709B553EFF69}"/>
              </a:ext>
            </a:extLst>
          </p:cNvPr>
          <p:cNvSpPr txBox="1"/>
          <p:nvPr/>
        </p:nvSpPr>
        <p:spPr>
          <a:xfrm>
            <a:off x="9192638" y="1274324"/>
            <a:ext cx="1344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Aparece el nivel</a:t>
            </a:r>
            <a:endParaRPr lang="en-US" sz="140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22DD0898-FA72-4B0B-906A-5A471D5491B5}"/>
              </a:ext>
            </a:extLst>
          </p:cNvPr>
          <p:cNvSpPr/>
          <p:nvPr/>
        </p:nvSpPr>
        <p:spPr>
          <a:xfrm>
            <a:off x="6095999" y="386890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n-US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4390CAC6-8EFE-4745-AB94-E799370AA36B}"/>
              </a:ext>
            </a:extLst>
          </p:cNvPr>
          <p:cNvSpPr/>
          <p:nvPr/>
        </p:nvSpPr>
        <p:spPr>
          <a:xfrm>
            <a:off x="3599196" y="45097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  <a:endParaRPr lang="en-US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18461CC7-F54F-48CB-B4E0-874301416D63}"/>
              </a:ext>
            </a:extLst>
          </p:cNvPr>
          <p:cNvSpPr/>
          <p:nvPr/>
        </p:nvSpPr>
        <p:spPr>
          <a:xfrm>
            <a:off x="6036510" y="207180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841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8EF5FF14-F395-4645-BFC3-FE9C9EF44E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6" y="76961"/>
            <a:ext cx="11638327" cy="6516231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xmlns="" id="{D221A62E-3D6F-40D6-87F1-F202536C0775}"/>
              </a:ext>
            </a:extLst>
          </p:cNvPr>
          <p:cNvGrpSpPr/>
          <p:nvPr/>
        </p:nvGrpSpPr>
        <p:grpSpPr>
          <a:xfrm>
            <a:off x="319435" y="587162"/>
            <a:ext cx="8153446" cy="4297186"/>
            <a:chOff x="319435" y="587162"/>
            <a:chExt cx="8153446" cy="429718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xmlns="" id="{2CEF3971-ABC7-4E71-88EE-43D0CC4FCBCC}"/>
                </a:ext>
              </a:extLst>
            </p:cNvPr>
            <p:cNvSpPr/>
            <p:nvPr/>
          </p:nvSpPr>
          <p:spPr>
            <a:xfrm>
              <a:off x="370716" y="667212"/>
              <a:ext cx="2283509" cy="2342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E3051A9D-0023-443D-85D3-BFAFBAE5AA43}"/>
                </a:ext>
              </a:extLst>
            </p:cNvPr>
            <p:cNvSpPr txBox="1"/>
            <p:nvPr/>
          </p:nvSpPr>
          <p:spPr>
            <a:xfrm>
              <a:off x="3021015" y="587162"/>
              <a:ext cx="5451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rgbClr val="FF0000"/>
                  </a:solidFill>
                </a:rPr>
                <a:t>Falta ruta y espacio entre </a:t>
              </a:r>
              <a:r>
                <a:rPr lang="es-MX" dirty="0" err="1">
                  <a:solidFill>
                    <a:srgbClr val="FF0000"/>
                  </a:solidFill>
                </a:rPr>
                <a:t>header</a:t>
              </a:r>
              <a:r>
                <a:rPr lang="es-MX" dirty="0">
                  <a:solidFill>
                    <a:srgbClr val="FF0000"/>
                  </a:solidFill>
                </a:rPr>
                <a:t> - Inicio / Configuración / Ubicación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xmlns="" id="{E28AE4E7-072A-430C-A90F-B69D559198C0}"/>
                </a:ext>
              </a:extLst>
            </p:cNvPr>
            <p:cNvSpPr/>
            <p:nvPr/>
          </p:nvSpPr>
          <p:spPr>
            <a:xfrm>
              <a:off x="319435" y="864161"/>
              <a:ext cx="18101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>
                  <a:solidFill>
                    <a:srgbClr val="FF0000"/>
                  </a:solidFill>
                </a:rPr>
                <a:t>Ubicación en vez </a:t>
              </a:r>
            </a:p>
            <a:p>
              <a:r>
                <a:rPr lang="es-MX" dirty="0">
                  <a:solidFill>
                    <a:srgbClr val="FF0000"/>
                  </a:solidFill>
                </a:rPr>
                <a:t>de BANCREMEX</a:t>
              </a:r>
              <a:endParaRPr lang="en-US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xmlns="" id="{3F58D148-9E99-4E1C-B6B1-D54AB6117FB9}"/>
                </a:ext>
              </a:extLst>
            </p:cNvPr>
            <p:cNvSpPr txBox="1"/>
            <p:nvPr/>
          </p:nvSpPr>
          <p:spPr>
            <a:xfrm>
              <a:off x="4263561" y="1892359"/>
              <a:ext cx="378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rgbClr val="FF0000"/>
                  </a:solidFill>
                </a:rPr>
                <a:t>Quitar mayúsculas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xmlns="" id="{2B9E37FC-94ED-471C-A7D6-55D66C926532}"/>
                </a:ext>
              </a:extLst>
            </p:cNvPr>
            <p:cNvSpPr txBox="1"/>
            <p:nvPr/>
          </p:nvSpPr>
          <p:spPr>
            <a:xfrm>
              <a:off x="873273" y="4515016"/>
              <a:ext cx="4358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rgbClr val="FF0000"/>
                  </a:solidFill>
                </a:rPr>
                <a:t>AL ABRIR UBICACIÓN DEBERÁ CAGAR TODAS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D2C3544E-27DB-465D-B0BB-E99982DEEC2C}"/>
                </a:ext>
              </a:extLst>
            </p:cNvPr>
            <p:cNvSpPr txBox="1"/>
            <p:nvPr/>
          </p:nvSpPr>
          <p:spPr>
            <a:xfrm>
              <a:off x="2129546" y="2452488"/>
              <a:ext cx="3036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rgbClr val="FF0000"/>
                  </a:solidFill>
                </a:rPr>
                <a:t>CAMBIAR SELECCIONE POR “-”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651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1DEB6C0-FD80-41A6-81A0-BDB587291B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748" r="8325" b="8349"/>
          <a:stretch/>
        </p:blipFill>
        <p:spPr>
          <a:xfrm>
            <a:off x="2041864" y="0"/>
            <a:ext cx="9135122" cy="62853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25A62E1-A6C1-4CBF-9211-D931491BC3EC}"/>
              </a:ext>
            </a:extLst>
          </p:cNvPr>
          <p:cNvSpPr/>
          <p:nvPr/>
        </p:nvSpPr>
        <p:spPr>
          <a:xfrm>
            <a:off x="2414726" y="2654423"/>
            <a:ext cx="8362765" cy="248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A2DD9CA-E69A-4AD1-8ACE-00903F8E66DD}"/>
              </a:ext>
            </a:extLst>
          </p:cNvPr>
          <p:cNvSpPr/>
          <p:nvPr/>
        </p:nvSpPr>
        <p:spPr>
          <a:xfrm>
            <a:off x="2414725" y="4048393"/>
            <a:ext cx="8362765" cy="248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97E5583-99D1-43D2-8A39-F57E7D4DD15B}"/>
              </a:ext>
            </a:extLst>
          </p:cNvPr>
          <p:cNvSpPr txBox="1"/>
          <p:nvPr/>
        </p:nvSpPr>
        <p:spPr>
          <a:xfrm>
            <a:off x="4966283" y="2189527"/>
            <a:ext cx="20992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Registros duplicados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8981A372-B56B-434D-99B7-991B4F6C31A9}"/>
              </a:ext>
            </a:extLst>
          </p:cNvPr>
          <p:cNvSpPr txBox="1"/>
          <p:nvPr/>
        </p:nvSpPr>
        <p:spPr>
          <a:xfrm>
            <a:off x="2945136" y="4843950"/>
            <a:ext cx="692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Ajustar la tabla para que no brinque al posicionarte sobre una ubicación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87E6C02-3E9C-421E-9FC3-FD92C5212261}"/>
              </a:ext>
            </a:extLst>
          </p:cNvPr>
          <p:cNvSpPr txBox="1"/>
          <p:nvPr/>
        </p:nvSpPr>
        <p:spPr>
          <a:xfrm>
            <a:off x="4491857" y="3183738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Agregar pantalla de CONSULTA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AC4AC142-93E4-4187-9F9D-FC07C4DF7555}"/>
              </a:ext>
            </a:extLst>
          </p:cNvPr>
          <p:cNvCxnSpPr/>
          <p:nvPr/>
        </p:nvCxnSpPr>
        <p:spPr>
          <a:xfrm>
            <a:off x="3540868" y="3368404"/>
            <a:ext cx="340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47536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72928BD-B4A8-4CC6-BCEC-D2D4219E5F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6071" y="0"/>
            <a:ext cx="10259858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CED4B94-C62F-41FD-A0C8-D52E91F36DBE}"/>
              </a:ext>
            </a:extLst>
          </p:cNvPr>
          <p:cNvSpPr/>
          <p:nvPr/>
        </p:nvSpPr>
        <p:spPr>
          <a:xfrm>
            <a:off x="3879542" y="1367161"/>
            <a:ext cx="1109709" cy="19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314734AC-DFCC-4876-A5C9-A2C962304493}"/>
              </a:ext>
            </a:extLst>
          </p:cNvPr>
          <p:cNvSpPr txBox="1"/>
          <p:nvPr/>
        </p:nvSpPr>
        <p:spPr>
          <a:xfrm>
            <a:off x="5194170" y="1193138"/>
            <a:ext cx="243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Quitar titulo </a:t>
            </a:r>
            <a:r>
              <a:rPr lang="es-MX" dirty="0" err="1">
                <a:solidFill>
                  <a:srgbClr val="FF0000"/>
                </a:solidFill>
              </a:rPr>
              <a:t>Bancremex</a:t>
            </a:r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Texto: Nueva Ubicación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425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xmlns="" id="{A9F9E61B-12B9-46B5-B4D1-D62C80D0FD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8975" y="969832"/>
            <a:ext cx="5734050" cy="52101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15B5B967-9FE5-4796-9CEE-BA8AE699B769}"/>
              </a:ext>
            </a:extLst>
          </p:cNvPr>
          <p:cNvSpPr txBox="1"/>
          <p:nvPr/>
        </p:nvSpPr>
        <p:spPr>
          <a:xfrm>
            <a:off x="457878" y="279387"/>
            <a:ext cx="186621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/>
              <a:t>Cambio de diseño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B9D55128-5157-4114-B55D-A534240935C4}"/>
              </a:ext>
            </a:extLst>
          </p:cNvPr>
          <p:cNvSpPr txBox="1"/>
          <p:nvPr/>
        </p:nvSpPr>
        <p:spPr>
          <a:xfrm>
            <a:off x="9192638" y="1274324"/>
            <a:ext cx="1344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Aparece el nivel</a:t>
            </a:r>
            <a:endParaRPr lang="en-US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178DFB6-54E4-4953-905E-D24AE81B9052}"/>
              </a:ext>
            </a:extLst>
          </p:cNvPr>
          <p:cNvSpPr txBox="1"/>
          <p:nvPr/>
        </p:nvSpPr>
        <p:spPr>
          <a:xfrm>
            <a:off x="9374221" y="2778869"/>
            <a:ext cx="217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Separación entre selección </a:t>
            </a:r>
          </a:p>
          <a:p>
            <a:r>
              <a:rPr lang="es-MX" sz="1400" dirty="0"/>
              <a:t>y crear nuevo</a:t>
            </a:r>
            <a:endParaRPr lang="en-U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21A1E614-64D9-422D-8D1D-85C61E7D524B}"/>
              </a:ext>
            </a:extLst>
          </p:cNvPr>
          <p:cNvSpPr txBox="1"/>
          <p:nvPr/>
        </p:nvSpPr>
        <p:spPr>
          <a:xfrm>
            <a:off x="9345964" y="3573294"/>
            <a:ext cx="45852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Función: Crear nuevo</a:t>
            </a:r>
          </a:p>
          <a:p>
            <a:r>
              <a:rPr lang="es-MX" sz="1400" dirty="0"/>
              <a:t>1.- Al dar en el + “crear nuevo” se guarda la nueva ubicación</a:t>
            </a:r>
          </a:p>
          <a:p>
            <a:r>
              <a:rPr lang="es-MX" sz="1400" dirty="0"/>
              <a:t>2. Aparece la alerta</a:t>
            </a:r>
          </a:p>
          <a:p>
            <a:r>
              <a:rPr lang="es-MX" sz="1400" dirty="0"/>
              <a:t>3. Aparece como seleccionada arriba</a:t>
            </a:r>
            <a:endParaRPr lang="en-US" sz="14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xmlns="" id="{25281610-AA32-4180-B7A3-CCC3E4259E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643991" y="1428213"/>
            <a:ext cx="2548647" cy="43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xmlns="" id="{3F8978F4-09BD-4A82-8E42-30C4B2705221}"/>
              </a:ext>
            </a:extLst>
          </p:cNvPr>
          <p:cNvCxnSpPr/>
          <p:nvPr/>
        </p:nvCxnSpPr>
        <p:spPr>
          <a:xfrm flipV="1">
            <a:off x="2817778" y="4452730"/>
            <a:ext cx="1485865" cy="63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667589E5-55B3-4996-B51A-02D396C79BBD}"/>
              </a:ext>
            </a:extLst>
          </p:cNvPr>
          <p:cNvSpPr txBox="1"/>
          <p:nvPr/>
        </p:nvSpPr>
        <p:spPr>
          <a:xfrm>
            <a:off x="1032632" y="5088835"/>
            <a:ext cx="1706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Alerta “Crear nuevo”</a:t>
            </a:r>
            <a:endParaRPr lang="en-US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7642E4C2-57D8-4FEA-995F-52AE7BEC653C}"/>
              </a:ext>
            </a:extLst>
          </p:cNvPr>
          <p:cNvSpPr txBox="1"/>
          <p:nvPr/>
        </p:nvSpPr>
        <p:spPr>
          <a:xfrm>
            <a:off x="9345964" y="2146852"/>
            <a:ext cx="285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Seleccionas y pasas al siguiente nivel</a:t>
            </a:r>
            <a:endParaRPr lang="en-US" sz="1400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xmlns="" id="{7BCBB7DF-C054-4F59-B262-51CB060CED7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090452" y="2300741"/>
            <a:ext cx="1255512" cy="43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xmlns="" id="{F8528E9B-83E7-4DC1-B609-1793AF986AC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090452" y="3040479"/>
            <a:ext cx="128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xmlns="" id="{B351CF5D-77BC-43EA-AE79-81EE700AE4E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291492" y="4050347"/>
            <a:ext cx="30544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9D5F6D98-33C7-4B35-B626-F40767C6E9AE}"/>
              </a:ext>
            </a:extLst>
          </p:cNvPr>
          <p:cNvSpPr/>
          <p:nvPr/>
        </p:nvSpPr>
        <p:spPr>
          <a:xfrm>
            <a:off x="5779757" y="351385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  <a:endParaRPr lang="en-U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xmlns="" id="{AEACFA64-8E56-4AFC-8F95-17D3ED1B526A}"/>
              </a:ext>
            </a:extLst>
          </p:cNvPr>
          <p:cNvSpPr/>
          <p:nvPr/>
        </p:nvSpPr>
        <p:spPr>
          <a:xfrm>
            <a:off x="3380710" y="3941795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  <a:endParaRPr lang="en-US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xmlns="" id="{A163BC70-B4D3-4ECF-AEDF-2F9C54A8C402}"/>
              </a:ext>
            </a:extLst>
          </p:cNvPr>
          <p:cNvSpPr/>
          <p:nvPr/>
        </p:nvSpPr>
        <p:spPr>
          <a:xfrm>
            <a:off x="5735999" y="227462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309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DA8AFEA-FF0F-4641-B380-E2575A136D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2281" y="0"/>
            <a:ext cx="422743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0D35E92D-5B22-4EAB-934C-CB0AB1596CD3}"/>
              </a:ext>
            </a:extLst>
          </p:cNvPr>
          <p:cNvSpPr txBox="1"/>
          <p:nvPr/>
        </p:nvSpPr>
        <p:spPr>
          <a:xfrm>
            <a:off x="457878" y="279387"/>
            <a:ext cx="1866217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/>
              <a:t>Cambio de diseño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795E1F72-2E79-4AD5-A6FF-24571F30FF0E}"/>
              </a:ext>
            </a:extLst>
          </p:cNvPr>
          <p:cNvSpPr txBox="1"/>
          <p:nvPr/>
        </p:nvSpPr>
        <p:spPr>
          <a:xfrm>
            <a:off x="9192638" y="1274324"/>
            <a:ext cx="1344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Aparece el nivel</a:t>
            </a:r>
            <a:endParaRPr lang="en-US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91D01F1F-F44F-4931-A48C-675DA54D6BC7}"/>
              </a:ext>
            </a:extLst>
          </p:cNvPr>
          <p:cNvSpPr txBox="1"/>
          <p:nvPr/>
        </p:nvSpPr>
        <p:spPr>
          <a:xfrm>
            <a:off x="9345964" y="3573294"/>
            <a:ext cx="45852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Función: Crear nuevo</a:t>
            </a:r>
          </a:p>
          <a:p>
            <a:r>
              <a:rPr lang="es-MX" sz="1400" dirty="0"/>
              <a:t>1.- Al dar en el + “crear nuevo” se guarda la nueva ubicación</a:t>
            </a:r>
          </a:p>
          <a:p>
            <a:r>
              <a:rPr lang="es-MX" sz="1400" dirty="0"/>
              <a:t>2. Aparece la alerta</a:t>
            </a:r>
          </a:p>
          <a:p>
            <a:r>
              <a:rPr lang="es-MX" sz="1400" dirty="0"/>
              <a:t>3. Aparece como seleccionada arriba</a:t>
            </a:r>
            <a:endParaRPr lang="en-US" sz="1400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xmlns="" id="{B5BBDE8B-7D0E-4E29-BD85-F84A92CF877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6602819" y="1052623"/>
            <a:ext cx="2589819" cy="375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4298EC3A-C72B-445E-972D-BE0EED3DB587}"/>
              </a:ext>
            </a:extLst>
          </p:cNvPr>
          <p:cNvSpPr txBox="1"/>
          <p:nvPr/>
        </p:nvSpPr>
        <p:spPr>
          <a:xfrm>
            <a:off x="9345964" y="2146852"/>
            <a:ext cx="2857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Seleccionas y pasas al siguiente nivel</a:t>
            </a:r>
            <a:endParaRPr lang="en-US" sz="14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xmlns="" id="{1E3504D6-DDC2-47A4-915C-AABEEA23F2A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7626485" y="1803802"/>
            <a:ext cx="1719479" cy="49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xmlns="" id="{CBC0F372-073D-4D25-9BF7-6CE6E95760D3}"/>
              </a:ext>
            </a:extLst>
          </p:cNvPr>
          <p:cNvCxnSpPr>
            <a:cxnSpLocks/>
          </p:cNvCxnSpPr>
          <p:nvPr/>
        </p:nvCxnSpPr>
        <p:spPr>
          <a:xfrm flipH="1" flipV="1">
            <a:off x="7626485" y="2052271"/>
            <a:ext cx="1747737" cy="98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xmlns="" id="{BB7018FD-FD6D-4723-93AA-6D6CE843726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196519" y="4050348"/>
            <a:ext cx="3149445" cy="202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07E6D303-7B94-46C5-ABA5-3588222CD597}"/>
              </a:ext>
            </a:extLst>
          </p:cNvPr>
          <p:cNvSpPr txBox="1"/>
          <p:nvPr/>
        </p:nvSpPr>
        <p:spPr>
          <a:xfrm>
            <a:off x="9374221" y="2778869"/>
            <a:ext cx="2175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Separación entre selección </a:t>
            </a:r>
          </a:p>
          <a:p>
            <a:r>
              <a:rPr lang="es-MX" sz="1400" dirty="0"/>
              <a:t>y crear nuevo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7739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61603" y="4514027"/>
            <a:ext cx="1785258" cy="35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6846861" y="4514027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Pasar texto a mayúsculas y minúsculas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90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0F57C5A-44B7-40CC-AA69-FEE0AB0504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5772" r="8353" b="7314"/>
          <a:stretch/>
        </p:blipFill>
        <p:spPr>
          <a:xfrm>
            <a:off x="2015231" y="0"/>
            <a:ext cx="9250532" cy="63564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2C9B496-D577-4DEC-9B70-29DB367C9F6F}"/>
              </a:ext>
            </a:extLst>
          </p:cNvPr>
          <p:cNvSpPr txBox="1"/>
          <p:nvPr/>
        </p:nvSpPr>
        <p:spPr>
          <a:xfrm>
            <a:off x="8540318" y="2334827"/>
            <a:ext cx="232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Tipo de letra del botón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89D0924E-655D-4719-84D9-5046A8E23371}"/>
              </a:ext>
            </a:extLst>
          </p:cNvPr>
          <p:cNvSpPr/>
          <p:nvPr/>
        </p:nvSpPr>
        <p:spPr>
          <a:xfrm>
            <a:off x="2359313" y="1886904"/>
            <a:ext cx="2283509" cy="234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25FCD3BB-3169-4754-86C7-C32BD11939C8}"/>
              </a:ext>
            </a:extLst>
          </p:cNvPr>
          <p:cNvSpPr/>
          <p:nvPr/>
        </p:nvSpPr>
        <p:spPr>
          <a:xfrm>
            <a:off x="4642822" y="1751869"/>
            <a:ext cx="102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PUESTOS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47E8E80B-C815-40FE-AE37-A20B31DFF272}"/>
              </a:ext>
            </a:extLst>
          </p:cNvPr>
          <p:cNvSpPr txBox="1"/>
          <p:nvPr/>
        </p:nvSpPr>
        <p:spPr>
          <a:xfrm>
            <a:off x="5365096" y="2432950"/>
            <a:ext cx="378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Quitar mayúsculas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4A23CE6E-B371-4989-A992-9B1DC85162D0}"/>
              </a:ext>
            </a:extLst>
          </p:cNvPr>
          <p:cNvSpPr txBox="1"/>
          <p:nvPr/>
        </p:nvSpPr>
        <p:spPr>
          <a:xfrm>
            <a:off x="2427569" y="4772818"/>
            <a:ext cx="428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AL ABRIR PUESTOS DEBERÁ CAGAR TODOS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AD14B905-C6A4-4080-A4D8-D0834928EE0E}"/>
              </a:ext>
            </a:extLst>
          </p:cNvPr>
          <p:cNvSpPr txBox="1"/>
          <p:nvPr/>
        </p:nvSpPr>
        <p:spPr>
          <a:xfrm>
            <a:off x="3231081" y="2993079"/>
            <a:ext cx="303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CAMBIAR SELECCIONE POR “-”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1BA0F349-1FC0-469A-8A1A-C6ED38ACD782}"/>
              </a:ext>
            </a:extLst>
          </p:cNvPr>
          <p:cNvSpPr txBox="1"/>
          <p:nvPr/>
        </p:nvSpPr>
        <p:spPr>
          <a:xfrm>
            <a:off x="7597302" y="4772818"/>
            <a:ext cx="288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Agregar pantalla de Consulta</a:t>
            </a:r>
          </a:p>
          <a:p>
            <a:r>
              <a:rPr lang="es-MX" dirty="0"/>
              <a:t>Puestos a Usuarios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F2FAB3D-CDC9-4B5E-8C01-FE5CCEFD515F}"/>
              </a:ext>
            </a:extLst>
          </p:cNvPr>
          <p:cNvSpPr txBox="1"/>
          <p:nvPr/>
        </p:nvSpPr>
        <p:spPr>
          <a:xfrm>
            <a:off x="6715602" y="3235390"/>
            <a:ext cx="378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Ajustar tamaño de la caja de buscador y tipo de usuario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36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89E2D3A-77CB-4330-8621-81E302E237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xmlns="" id="{B6B32CEF-A3ED-43C0-8772-E4EB4EF20609}"/>
              </a:ext>
            </a:extLst>
          </p:cNvPr>
          <p:cNvSpPr/>
          <p:nvPr/>
        </p:nvSpPr>
        <p:spPr>
          <a:xfrm rot="12923310">
            <a:off x="4407543" y="4029394"/>
            <a:ext cx="257280" cy="161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4E0EE32-986D-4C1A-8379-99AB99669B64}"/>
              </a:ext>
            </a:extLst>
          </p:cNvPr>
          <p:cNvSpPr txBox="1"/>
          <p:nvPr/>
        </p:nvSpPr>
        <p:spPr>
          <a:xfrm>
            <a:off x="5165387" y="4824919"/>
            <a:ext cx="624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Al </a:t>
            </a:r>
            <a:r>
              <a:rPr lang="es-MX" dirty="0" err="1"/>
              <a:t>dal</a:t>
            </a:r>
            <a:r>
              <a:rPr lang="es-MX" dirty="0"/>
              <a:t> </a:t>
            </a:r>
            <a:r>
              <a:rPr lang="es-MX" dirty="0" err="1"/>
              <a:t>click</a:t>
            </a:r>
            <a:r>
              <a:rPr lang="es-MX" dirty="0"/>
              <a:t> en el puesto “Director” te lleva a la siguiente consulta</a:t>
            </a:r>
          </a:p>
          <a:p>
            <a:r>
              <a:rPr lang="es-MX" dirty="0"/>
              <a:t>Ver </a:t>
            </a:r>
            <a:r>
              <a:rPr lang="es-MX" dirty="0" err="1"/>
              <a:t>sig</a:t>
            </a:r>
            <a:r>
              <a:rPr lang="es-MX" dirty="0"/>
              <a:t> página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08768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90180A1-AB9B-4B8D-AE42-8E1307BAF2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7142" y="1276958"/>
            <a:ext cx="5715000" cy="4362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60A1FA0-E0A7-4270-A8D3-9767CE937CD5}"/>
              </a:ext>
            </a:extLst>
          </p:cNvPr>
          <p:cNvSpPr txBox="1"/>
          <p:nvPr/>
        </p:nvSpPr>
        <p:spPr>
          <a:xfrm>
            <a:off x="1350818" y="477982"/>
            <a:ext cx="145097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/>
              <a:t>Modal Nuevo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B27738A-F54F-45FF-B3E4-BCE634EAC62E}"/>
              </a:ext>
            </a:extLst>
          </p:cNvPr>
          <p:cNvSpPr txBox="1"/>
          <p:nvPr/>
        </p:nvSpPr>
        <p:spPr>
          <a:xfrm>
            <a:off x="7509755" y="1089498"/>
            <a:ext cx="4387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/>
              <a:t>Se abre Modal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Carga todos los usuarios que tienen ese puesto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Es una consulta rápida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Ideal es que al dar </a:t>
            </a:r>
            <a:r>
              <a:rPr lang="es-MX" dirty="0" err="1"/>
              <a:t>click</a:t>
            </a:r>
            <a:r>
              <a:rPr lang="es-MX" dirty="0"/>
              <a:t> en el usuario, te abra en modal la información del usuario</a:t>
            </a:r>
          </a:p>
        </p:txBody>
      </p:sp>
    </p:spTree>
    <p:extLst>
      <p:ext uri="{BB962C8B-B14F-4D97-AF65-F5344CB8AC3E}">
        <p14:creationId xmlns:p14="http://schemas.microsoft.com/office/powerpoint/2010/main" xmlns="" val="8017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F424316-3F73-4B88-88B6-FF7B842B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675" r="8325" b="6796"/>
          <a:stretch/>
        </p:blipFill>
        <p:spPr>
          <a:xfrm>
            <a:off x="2032986" y="0"/>
            <a:ext cx="9144000" cy="63919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F7EBE0D-11A1-495F-A4CE-044D32BD046A}"/>
              </a:ext>
            </a:extLst>
          </p:cNvPr>
          <p:cNvSpPr txBox="1"/>
          <p:nvPr/>
        </p:nvSpPr>
        <p:spPr>
          <a:xfrm>
            <a:off x="6604986" y="1819923"/>
            <a:ext cx="4279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 debe dejar seleccionar el tipo de Usuario</a:t>
            </a:r>
          </a:p>
          <a:p>
            <a:r>
              <a:rPr lang="es-MX" dirty="0"/>
              <a:t>Es campo requerido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FED94EE-FB89-4C16-B9DD-DEC4871B32A9}"/>
              </a:ext>
            </a:extLst>
          </p:cNvPr>
          <p:cNvSpPr txBox="1"/>
          <p:nvPr/>
        </p:nvSpPr>
        <p:spPr>
          <a:xfrm>
            <a:off x="6464423" y="2726925"/>
            <a:ext cx="436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 “Nuevo puesto” en vez de “Editar puesto”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34C98D02-7B4F-4611-9AF1-154013921EF7}"/>
              </a:ext>
            </a:extLst>
          </p:cNvPr>
          <p:cNvSpPr/>
          <p:nvPr/>
        </p:nvSpPr>
        <p:spPr>
          <a:xfrm>
            <a:off x="6069069" y="1540445"/>
            <a:ext cx="1109709" cy="195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6CC0D3AF-E8FF-43EF-BED0-A6956D8F5D5A}"/>
              </a:ext>
            </a:extLst>
          </p:cNvPr>
          <p:cNvSpPr txBox="1"/>
          <p:nvPr/>
        </p:nvSpPr>
        <p:spPr>
          <a:xfrm>
            <a:off x="7178778" y="1131507"/>
            <a:ext cx="243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Quitar titulo </a:t>
            </a:r>
            <a:r>
              <a:rPr lang="es-MX" dirty="0" err="1">
                <a:solidFill>
                  <a:srgbClr val="FF0000"/>
                </a:solidFill>
              </a:rPr>
              <a:t>Bancremex</a:t>
            </a:r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Texto: Nuevo Puesto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15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3E3BD9F-D9CD-43DC-BF8A-51DD965F33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34994EAE-1479-4885-BF5E-0666C322F3B1}"/>
              </a:ext>
            </a:extLst>
          </p:cNvPr>
          <p:cNvSpPr txBox="1"/>
          <p:nvPr/>
        </p:nvSpPr>
        <p:spPr>
          <a:xfrm>
            <a:off x="7244179" y="5335480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No deja guardar nuevo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828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F8CA78EC-7F49-4D16-83DE-6ECB3FC568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DB80F4A3-ACC5-4D2E-BB1B-3D02B1A15F6C}"/>
              </a:ext>
            </a:extLst>
          </p:cNvPr>
          <p:cNvGrpSpPr/>
          <p:nvPr/>
        </p:nvGrpSpPr>
        <p:grpSpPr>
          <a:xfrm>
            <a:off x="9025684" y="2841034"/>
            <a:ext cx="3036614" cy="425444"/>
            <a:chOff x="9025684" y="1050611"/>
            <a:chExt cx="3036614" cy="425444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xmlns="" id="{0E40E86A-3F94-4495-89AB-DD9842E8A35E}"/>
                </a:ext>
              </a:extLst>
            </p:cNvPr>
            <p:cNvSpPr/>
            <p:nvPr/>
          </p:nvSpPr>
          <p:spPr>
            <a:xfrm>
              <a:off x="9025684" y="1050611"/>
              <a:ext cx="3036614" cy="425444"/>
            </a:xfrm>
            <a:prstGeom prst="roundRect">
              <a:avLst/>
            </a:prstGeom>
            <a:solidFill>
              <a:srgbClr val="DFF0D8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FA2C610B-9C32-456A-B795-EA1501D2D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164795" y="1150695"/>
              <a:ext cx="225277" cy="225277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xmlns="" id="{A760C37E-77F9-4017-8679-FA92825F537E}"/>
                </a:ext>
              </a:extLst>
            </p:cNvPr>
            <p:cNvSpPr txBox="1"/>
            <p:nvPr/>
          </p:nvSpPr>
          <p:spPr>
            <a:xfrm>
              <a:off x="9464056" y="1124834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>
                  <a:solidFill>
                    <a:schemeClr val="accent6">
                      <a:lumMod val="75000"/>
                    </a:schemeClr>
                  </a:solidFill>
                </a:rPr>
                <a:t>El puesto se creó con éxito</a:t>
              </a:r>
              <a:endParaRPr lang="en-US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5438551E-6DE1-44D7-8A3D-F9FC14376E5A}"/>
              </a:ext>
            </a:extLst>
          </p:cNvPr>
          <p:cNvGrpSpPr/>
          <p:nvPr/>
        </p:nvGrpSpPr>
        <p:grpSpPr>
          <a:xfrm>
            <a:off x="9025684" y="3528861"/>
            <a:ext cx="3036614" cy="425444"/>
            <a:chOff x="9025684" y="1712166"/>
            <a:chExt cx="3036614" cy="42544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xmlns="" id="{F3CFC379-654E-497E-8F78-2B584137B7E2}"/>
                </a:ext>
              </a:extLst>
            </p:cNvPr>
            <p:cNvSpPr/>
            <p:nvPr/>
          </p:nvSpPr>
          <p:spPr>
            <a:xfrm>
              <a:off x="9025684" y="1712166"/>
              <a:ext cx="3036614" cy="425444"/>
            </a:xfrm>
            <a:prstGeom prst="roundRect">
              <a:avLst/>
            </a:prstGeom>
            <a:solidFill>
              <a:srgbClr val="FFCDCD"/>
            </a:solidFill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F0EB0E4C-425C-482D-AB56-246CD7D30A8B}"/>
                </a:ext>
              </a:extLst>
            </p:cNvPr>
            <p:cNvSpPr txBox="1"/>
            <p:nvPr/>
          </p:nvSpPr>
          <p:spPr>
            <a:xfrm>
              <a:off x="9464056" y="1786389"/>
              <a:ext cx="12410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>
                  <a:solidFill>
                    <a:srgbClr val="CC0000"/>
                  </a:solidFill>
                </a:rPr>
                <a:t>El puesto ya existe</a:t>
              </a:r>
              <a:endParaRPr lang="en-US" sz="1100" dirty="0">
                <a:solidFill>
                  <a:srgbClr val="CC0000"/>
                </a:solidFill>
              </a:endParaRP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D343B07F-34BD-400B-8DB6-1FB4D73A2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CC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164795" y="1811488"/>
              <a:ext cx="226800" cy="226800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D2FA4606-E2C7-425A-8867-7B92D221AA10}"/>
              </a:ext>
            </a:extLst>
          </p:cNvPr>
          <p:cNvSpPr txBox="1"/>
          <p:nvPr/>
        </p:nvSpPr>
        <p:spPr>
          <a:xfrm>
            <a:off x="8969732" y="2311217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ighlight>
                  <a:srgbClr val="FFFF00"/>
                </a:highlight>
              </a:rPr>
              <a:t>Alertas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301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1622EE1-0D74-4B81-AD7A-383652E44E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5656" r="8252" b="6278"/>
          <a:stretch/>
        </p:blipFill>
        <p:spPr>
          <a:xfrm>
            <a:off x="1908698" y="0"/>
            <a:ext cx="9277165" cy="642743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16B58FD9-45CC-41C1-98D7-7D3AB9E37528}"/>
              </a:ext>
            </a:extLst>
          </p:cNvPr>
          <p:cNvSpPr/>
          <p:nvPr/>
        </p:nvSpPr>
        <p:spPr>
          <a:xfrm>
            <a:off x="3373354" y="1707539"/>
            <a:ext cx="5752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Aquí va el título “GRUPOS”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7B32C969-0CBB-4A2C-854B-BC8D56581BE7}"/>
              </a:ext>
            </a:extLst>
          </p:cNvPr>
          <p:cNvSpPr/>
          <p:nvPr/>
        </p:nvSpPr>
        <p:spPr>
          <a:xfrm>
            <a:off x="2857787" y="1266551"/>
            <a:ext cx="5752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Inicio / Atención / Grupos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7588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EC6F1AE6-75F0-4000-8354-30ED1B5433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37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ECBB02B-5D9D-4FBF-9631-62A17CFF92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7289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11FFAC9-E994-4316-BF08-46B365BD6E5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03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017454" y="2355617"/>
            <a:ext cx="1785258" cy="70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6485355" y="2247232"/>
            <a:ext cx="139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Cambiar por captcha de Google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017454" y="3429000"/>
            <a:ext cx="1785258" cy="258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485355" y="3235197"/>
            <a:ext cx="139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Esconder registro y </a:t>
            </a:r>
            <a:r>
              <a:rPr lang="es-MX" dirty="0" err="1">
                <a:solidFill>
                  <a:srgbClr val="FF0000"/>
                </a:solidFill>
              </a:rPr>
              <a:t>facebook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8697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A11A2665-60C7-4640-A4DC-A0F241A3FC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014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678F35EB-43A5-472C-B920-6440A95795F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897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561FB229-BC4C-4463-9C93-A531A986BC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071" r="8348"/>
          <a:stretch/>
        </p:blipFill>
        <p:spPr>
          <a:xfrm>
            <a:off x="1347033" y="58723"/>
            <a:ext cx="9214708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0426860-16DF-4097-AB4D-CEEF5EDFD745}"/>
              </a:ext>
            </a:extLst>
          </p:cNvPr>
          <p:cNvSpPr txBox="1"/>
          <p:nvPr/>
        </p:nvSpPr>
        <p:spPr>
          <a:xfrm>
            <a:off x="3890695" y="2043331"/>
            <a:ext cx="219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Selecciono y no hace nada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F01741DF-0E47-4D0E-A3AD-C715E82C9BE7}"/>
              </a:ext>
            </a:extLst>
          </p:cNvPr>
          <p:cNvSpPr txBox="1"/>
          <p:nvPr/>
        </p:nvSpPr>
        <p:spPr>
          <a:xfrm>
            <a:off x="6130811" y="2689662"/>
            <a:ext cx="3029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Agregar botón</a:t>
            </a:r>
          </a:p>
          <a:p>
            <a:r>
              <a:rPr lang="es-MX" dirty="0">
                <a:solidFill>
                  <a:srgbClr val="FF0000"/>
                </a:solidFill>
              </a:rPr>
              <a:t>“Siguiente”</a:t>
            </a:r>
          </a:p>
          <a:p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No veo los siguientes pasos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386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329709" y="1637881"/>
            <a:ext cx="3116120" cy="331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2049864" y="1242397"/>
            <a:ext cx="214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Cambiar texto ==</a:t>
            </a:r>
            <a:r>
              <a:rPr lang="es-MX" dirty="0" err="1">
                <a:solidFill>
                  <a:srgbClr val="FF0000"/>
                </a:solidFill>
              </a:rPr>
              <a:t>Selecione</a:t>
            </a:r>
            <a:r>
              <a:rPr lang="es-MX" dirty="0">
                <a:solidFill>
                  <a:srgbClr val="FF0000"/>
                </a:solidFill>
              </a:rPr>
              <a:t>== por </a:t>
            </a:r>
            <a:r>
              <a:rPr lang="es-MX" b="1" dirty="0">
                <a:solidFill>
                  <a:srgbClr val="FFFF00"/>
                </a:solidFill>
              </a:rPr>
              <a:t>-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478798" y="2413921"/>
            <a:ext cx="1785258" cy="35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6264056" y="2413921"/>
            <a:ext cx="2190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Pasar texto a mayúsculas y minúsculas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811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521868" y="3764256"/>
            <a:ext cx="1785258" cy="35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5258481" y="1595487"/>
            <a:ext cx="1785258" cy="35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7043739" y="1595487"/>
            <a:ext cx="21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Modificar espacios</a:t>
            </a:r>
            <a:endParaRPr lang="es-MX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74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FD66AC15-8C74-4F21-8479-07856AF2B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7429" b="953"/>
          <a:stretch/>
        </p:blipFill>
        <p:spPr>
          <a:xfrm>
            <a:off x="2124890" y="0"/>
            <a:ext cx="10067109" cy="679268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FD2EF7BD-DAF7-4CD3-B5C1-6585A5F78098}"/>
              </a:ext>
            </a:extLst>
          </p:cNvPr>
          <p:cNvSpPr txBox="1"/>
          <p:nvPr/>
        </p:nvSpPr>
        <p:spPr>
          <a:xfrm>
            <a:off x="6374674" y="940526"/>
            <a:ext cx="85344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70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D7399D7-121E-4BAB-818E-77D89774A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7913"/>
          <a:stretch/>
        </p:blipFill>
        <p:spPr>
          <a:xfrm>
            <a:off x="2183906" y="0"/>
            <a:ext cx="10008093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5A515CB-9564-46FB-94C9-5B20E9781362}"/>
              </a:ext>
            </a:extLst>
          </p:cNvPr>
          <p:cNvSpPr txBox="1"/>
          <p:nvPr/>
        </p:nvSpPr>
        <p:spPr>
          <a:xfrm>
            <a:off x="5584054" y="2237173"/>
            <a:ext cx="27826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MX" dirty="0"/>
              <a:t>No actualiza la información </a:t>
            </a:r>
          </a:p>
          <a:p>
            <a:r>
              <a:rPr lang="es-MX" dirty="0"/>
              <a:t>del </a:t>
            </a:r>
            <a:r>
              <a:rPr lang="es-MX" dirty="0">
                <a:solidFill>
                  <a:srgbClr val="FF0000"/>
                </a:solidFill>
              </a:rPr>
              <a:t>Ticket</a:t>
            </a:r>
            <a:r>
              <a:rPr lang="es-MX" dirty="0"/>
              <a:t> que se ingresó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87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7B76132-A76A-44E5-8992-32CC1DA1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7986"/>
          <a:stretch/>
        </p:blipFill>
        <p:spPr>
          <a:xfrm>
            <a:off x="2192784" y="0"/>
            <a:ext cx="9999216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6AE8F176-EAB0-48EF-ABDB-22C49C1F3816}"/>
              </a:ext>
            </a:extLst>
          </p:cNvPr>
          <p:cNvSpPr/>
          <p:nvPr/>
        </p:nvSpPr>
        <p:spPr>
          <a:xfrm>
            <a:off x="2574524" y="1553592"/>
            <a:ext cx="8416031" cy="4598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D324AC67-4C81-40AF-9EB1-08F5DA62D04D}"/>
              </a:ext>
            </a:extLst>
          </p:cNvPr>
          <p:cNvSpPr txBox="1"/>
          <p:nvPr/>
        </p:nvSpPr>
        <p:spPr>
          <a:xfrm>
            <a:off x="7633982" y="3011648"/>
            <a:ext cx="2323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No tiene funcionalidad</a:t>
            </a:r>
          </a:p>
          <a:p>
            <a:endParaRPr lang="es-MX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Esconder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6594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627</Words>
  <Application>Microsoft Office PowerPoint</Application>
  <PresentationFormat>Personalizado</PresentationFormat>
  <Paragraphs>126</Paragraphs>
  <Slides>31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 Vega</dc:creator>
  <cp:lastModifiedBy>Eduardo Cerritos</cp:lastModifiedBy>
  <cp:revision>40</cp:revision>
  <dcterms:created xsi:type="dcterms:W3CDTF">2017-05-26T16:31:50Z</dcterms:created>
  <dcterms:modified xsi:type="dcterms:W3CDTF">2017-08-10T20:09:58Z</dcterms:modified>
</cp:coreProperties>
</file>